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57" r:id="rId2"/>
    <p:sldId id="258" r:id="rId3"/>
    <p:sldId id="25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57" d="100"/>
          <a:sy n="57" d="100"/>
        </p:scale>
        <p:origin x="196" y="4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39D33-8B99-4A74-8BF0-0DEDBBBA4EDC}" type="datetimeFigureOut">
              <a:rPr lang="it-IT" smtClean="0"/>
              <a:t>05/05/2026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4F66E8-04DD-43A6-A8D7-861E0A91ECE8}" type="slidenum">
              <a:rPr lang="it-IT" smtClean="0"/>
              <a:t>‹N›</a:t>
            </a:fld>
            <a:endParaRPr lang="it-IT"/>
          </a:p>
        </p:txBody>
      </p:sp>
    </p:spTree>
    <p:extLst>
      <p:ext uri="{BB962C8B-B14F-4D97-AF65-F5344CB8AC3E}">
        <p14:creationId xmlns:p14="http://schemas.microsoft.com/office/powerpoint/2010/main" val="2314992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Report aggiornato al:</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Residuo fondo</a:t>
            </a:r>
            <a:endParaRPr dirty="0"/>
          </a:p>
          <a:p>
            <a:r>
              <a:rPr b="0" dirty="0"/>
              <a:t>No alt text provided</a:t>
            </a:r>
            <a:endParaRPr dirty="0"/>
          </a:p>
          <a:p>
            <a:endParaRPr dirty="0"/>
          </a:p>
          <a:p>
            <a:r>
              <a:rPr b="1" dirty="0"/>
              <a:t>Tipologia proponente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Domande presentate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Domande inserite a sistema</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Report aggiornato al:</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Sedi</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Data presentazione</a:t>
            </a:r>
            <a:endParaRPr dirty="0"/>
          </a:p>
          <a:p>
            <a:r>
              <a:rPr b="0" dirty="0"/>
              <a:t>No alt text provided</a:t>
            </a:r>
            <a:endParaRPr dirty="0"/>
          </a:p>
          <a:p>
            <a:endParaRPr dirty="0"/>
          </a:p>
          <a:p>
            <a:r>
              <a:rPr b="1" dirty="0"/>
              <a:t>Piano investimenti</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Borghi</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Mappa</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Stato Domande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Agevolazione richiesta</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Tipologia proponente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Domande presentate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azureMap</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Agevolazione richiesta</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textSearchSlicerF85E2E78BE4A4D7D9F99ED75B5D71C85</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Data presentazione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Sedi</a:t>
            </a:r>
            <a:endParaRPr dirty="0"/>
          </a:p>
          <a:p>
            <a:r>
              <a:rPr b="0" dirty="0"/>
              <a:t>No alt text provided</a:t>
            </a:r>
            <a:endParaRPr dirty="0"/>
          </a:p>
          <a:p>
            <a:endParaRPr dirty="0"/>
          </a:p>
          <a:p>
            <a:r>
              <a:rPr b="1" dirty="0"/>
              <a:t>bookmarkNavigator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Dimensione impresa</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Report aggiornato al:</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Piano investimenti</a:t>
            </a:r>
            <a:endParaRPr dirty="0"/>
          </a:p>
          <a:p>
            <a:r>
              <a:rPr b="0" dirty="0"/>
              <a:t>No alt text provided</a:t>
            </a:r>
            <a:endParaRPr dirty="0"/>
          </a:p>
          <a:p>
            <a:endParaRPr dirty="0"/>
          </a:p>
          <a:p>
            <a:r>
              <a:rPr b="1" dirty="0"/>
              <a:t>image</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‹N›</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‹N›</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‹N›</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‹N›</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‹N›</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‹N›</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5/5/2026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‹N›</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5/5/2026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‹N›</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5/5/2026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‹N›</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‹N›</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‹N›</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5/5/2026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‹N›</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907045ea-3de6-44e6-a9e8-9f2e6c9b956a/?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907045ea-3de6-44e6-a9e8-9f2e6c9b956a/?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907045ea-3de6-44e6-a9e8-9f2e6c9b956a/?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textbox ,textbox ,shape ,Report aggiornato al: ,textbox ,textbox.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Copertina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image ,image ,Residuo fondo ,Tipologia proponente ,image ,shape ,shape ,textbox ,Domande presentate ,image ,Domande inserite a sistema ,image ,textbox ,textbox ,Report aggiornato al: ,shape ,image ,Sedi ,image ,Data presentazione ,Piano investimenti ,card ,card ,Borghi ,textbox ,textbox ,image ,textbox ,Mappa ,textbox ,shape ,image ,image ,textbox ,image ,image ,textbox ,Stato Domande ,shape ,image ,Agevolazione richiesta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Overview</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ipologia proponente ,textbox ,Domande presentate ,image ,card ,shape ,image ,textbox ,image ,image ,image ,textbox ,shape ,image ,azureMap ,card ,Agevolazione richiesta ,shape ,textSearchSlicerF85E2E78BE4A4D7D9F99ED75B5D71C85 ,shape ,Data presentazione ,textbox ,Sedi ,bookmarkNavigator ,image ,shape ,textbox ,Dimensione impresa ,image ,image ,image ,shape ,Report aggiornato al: ,pivotTable ,Piano investimenti ,im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Distribuzione Geografica</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TotalTime>
  <Words>454</Words>
  <Application>Microsoft Office PowerPoint</Application>
  <PresentationFormat>Widescreen</PresentationFormat>
  <Paragraphs>255</Paragraphs>
  <Slides>3</Slides>
  <Notes>3</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vt:i4>
      </vt:variant>
    </vt:vector>
  </HeadingPairs>
  <TitlesOfParts>
    <vt:vector size="8" baseType="lpstr">
      <vt:lpstr>Aptos</vt:lpstr>
      <vt:lpstr>Arial</vt:lpstr>
      <vt:lpstr>Calibri</vt:lpstr>
      <vt:lpstr>Calibri Light</vt:lpstr>
      <vt:lpstr>Custom Design</vt:lpstr>
      <vt:lpstr>Copertina</vt:lpstr>
      <vt:lpstr>Overview</vt:lpstr>
      <vt:lpstr>Distribuzione Geografica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Rossi Fabrizio</cp:lastModifiedBy>
  <cp:revision>5</cp:revision>
  <dcterms:created xsi:type="dcterms:W3CDTF">2016-09-04T11:54:55Z</dcterms:created>
  <dcterms:modified xsi:type="dcterms:W3CDTF">2026-05-05T15:34:31Z</dcterms:modified>
</cp:coreProperties>
</file>